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smtClean="0"/>
              <a:t>Kattintson ide az alcím mintájának szerkesztéséhez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941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830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023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314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7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98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03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55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5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5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4AF1-BF96-4EB7-B65B-D684AE81222F}" type="datetimeFigureOut">
              <a:rPr lang="hu-HU" smtClean="0"/>
              <a:t>2021.12.06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32B3-D213-4589-A062-D8F85F44CF9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45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0004AF1-BF96-4EB7-B65B-D684AE81222F}" type="datetimeFigureOut">
              <a:rPr lang="hu-HU" smtClean="0"/>
              <a:pPr/>
              <a:t>2021.12.06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D332B3-D213-4589-A062-D8F85F44CF9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32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</a:t>
            </a:r>
            <a:r>
              <a:rPr lang="hu-HU" sz="4800" dirty="0"/>
              <a:t>dvanced</a:t>
            </a:r>
            <a:r>
              <a:rPr lang="hu-HU" dirty="0"/>
              <a:t> M</a:t>
            </a:r>
            <a:r>
              <a:rPr lang="hu-HU" sz="4800" dirty="0"/>
              <a:t>icro</a:t>
            </a:r>
            <a:r>
              <a:rPr lang="hu-HU" dirty="0"/>
              <a:t> </a:t>
            </a:r>
            <a:r>
              <a:rPr lang="hu-HU" dirty="0" err="1"/>
              <a:t>D</a:t>
            </a:r>
            <a:r>
              <a:rPr lang="hu-HU" sz="4800" dirty="0" err="1"/>
              <a:t>evices</a:t>
            </a:r>
            <a:r>
              <a:rPr lang="hu-HU" dirty="0"/>
              <a:t>, Inc.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technológia megváltoztatja a világot, de nem magától.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0825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weboldal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37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Főoldal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Az odalátogató előszőr egy rövid bemutató talál a cég történetéről és termékeiről.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6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65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214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</Words>
  <Application>Microsoft Office PowerPoint</Application>
  <PresentationFormat>Szélesvásznú</PresentationFormat>
  <Paragraphs>5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Advanced Micro Devices, Inc.</vt:lpstr>
      <vt:lpstr>A weboldal</vt:lpstr>
      <vt:lpstr>Főoldal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Holper Júlia</dc:creator>
  <cp:lastModifiedBy>Holper Júlia</cp:lastModifiedBy>
  <cp:revision>4</cp:revision>
  <dcterms:created xsi:type="dcterms:W3CDTF">2021-12-06T09:00:16Z</dcterms:created>
  <dcterms:modified xsi:type="dcterms:W3CDTF">2021-12-06T09:26:07Z</dcterms:modified>
</cp:coreProperties>
</file>